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77" r:id="rId2"/>
    <p:sldId id="258" r:id="rId3"/>
    <p:sldId id="278" r:id="rId4"/>
    <p:sldId id="260" r:id="rId5"/>
    <p:sldId id="261" r:id="rId6"/>
    <p:sldId id="263" r:id="rId7"/>
    <p:sldId id="264" r:id="rId8"/>
    <p:sldId id="265" r:id="rId9"/>
    <p:sldId id="296" r:id="rId10"/>
    <p:sldId id="280" r:id="rId11"/>
    <p:sldId id="270" r:id="rId12"/>
    <p:sldId id="297" r:id="rId13"/>
    <p:sldId id="304"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260"/>
            <p14:sldId id="261"/>
          </p14:sldIdLst>
        </p14:section>
        <p14:section name="Enrich Your Presentation" id="{E2D565D1-BA5E-44E6-A40E-50A644912248}">
          <p14:sldIdLst>
            <p14:sldId id="263"/>
            <p14:sldId id="264"/>
            <p14:sldId id="265"/>
            <p14:sldId id="296"/>
            <p14:sldId id="280"/>
          </p14:sldIdLst>
        </p14:section>
        <p14:section name="Share Your Presentation" id="{71D59651-8EFA-4415-9623-98B4C4A8699C}">
          <p14:sldIdLst>
            <p14:sldId id="270"/>
            <p14:sldId id="297"/>
            <p14:sldId id="304"/>
          </p14:sldIdLst>
        </p14:section>
        <p14:section name="What's Your Message?" id="{3DAC647D-1BDE-4B25-A7F1-4DBC272CFF2F}">
          <p14:sldIdLst>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80464" autoAdjust="0"/>
  </p:normalViewPr>
  <p:slideViewPr>
    <p:cSldViewPr>
      <p:cViewPr varScale="1">
        <p:scale>
          <a:sx n="76" d="100"/>
          <a:sy n="76" d="100"/>
        </p:scale>
        <p:origin x="-2272" y="-104"/>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5/9/17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xmlns:p14="http://schemas.microsoft.com/office/powerpoint/2010/mai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5/9/17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5/9/17</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5/9/17</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5/9/17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5/9/17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5/9/17</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5/9/17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2.jpe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jpeg"/><Relationship Id="rId5" Type="http://schemas.openxmlformats.org/officeDocument/2006/relationships/image" Target="../media/image33.gi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tags" Target="../tags/tag6.xml"/><Relationship Id="rId2"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7.jpe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image" Target="../media/image25.jpg"/><Relationship Id="rId8" Type="http://schemas.openxmlformats.org/officeDocument/2006/relationships/image" Target="../media/image26.jpg"/><Relationship Id="rId1" Type="http://schemas.openxmlformats.org/officeDocument/2006/relationships/tags" Target="../tags/tag3.xml"/><Relationship Id="rId2"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5.xml"/><Relationship Id="rId5" Type="http://schemas.openxmlformats.org/officeDocument/2006/relationships/notesSlide" Target="../notesSlides/notesSlide9.xml"/><Relationship Id="rId6" Type="http://schemas.openxmlformats.org/officeDocument/2006/relationships/image" Target="../media/image10.jpeg"/><Relationship Id="rId7" Type="http://schemas.openxmlformats.org/officeDocument/2006/relationships/image" Target="../media/image27.png"/><Relationship Id="rId1" Type="http://schemas.openxmlformats.org/officeDocument/2006/relationships/tags" Target="../tags/tag4.xml"/><Relationship Id="rId2" Type="http://schemas.microsoft.com/office/2007/relationships/media"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a tour of new features</a:t>
            </a:r>
          </a:p>
        </p:txBody>
      </p:sp>
      <p:sp>
        <p:nvSpPr>
          <p:cNvPr id="5" name="Title 4"/>
          <p:cNvSpPr>
            <a:spLocks noGrp="1"/>
          </p:cNvSpPr>
          <p:nvPr>
            <p:ph type="title"/>
          </p:nvPr>
        </p:nvSpPr>
        <p:spPr>
          <a:xfrm>
            <a:off x="228600" y="3048000"/>
            <a:ext cx="7239000" cy="1828800"/>
          </a:xfrm>
        </p:spPr>
        <p:txBody>
          <a:bodyPr>
            <a:normAutofit/>
          </a:bodyPr>
          <a:lstStyle/>
          <a:p>
            <a:pPr algn="l"/>
            <a:r>
              <a:rPr lang="en-US" sz="2400" b="0" dirty="0">
                <a:solidFill>
                  <a:srgbClr val="7BCF27"/>
                </a:solidFill>
                <a:latin typeface="Calibri" pitchFamily="34" charset="0"/>
              </a:rPr>
              <a:t>introducing</a:t>
            </a:r>
            <a:r>
              <a:rPr lang="en-US" sz="2400" b="0" dirty="0">
                <a:solidFill>
                  <a:srgbClr val="262626"/>
                </a:solidFill>
              </a:rPr>
              <a:t/>
            </a:r>
            <a:br>
              <a:rPr lang="en-US" sz="2400" b="0" dirty="0">
                <a:solidFill>
                  <a:srgbClr val="262626"/>
                </a:solidFill>
              </a:rPr>
            </a:br>
            <a:r>
              <a:rPr lang="en-US" sz="5600" b="0" dirty="0">
                <a:solidFill>
                  <a:prstClr val="white"/>
                </a:solidFill>
              </a:rPr>
              <a:t>POWERPOINT </a:t>
            </a:r>
            <a:r>
              <a:rPr lang="en-US" sz="5600" b="0" dirty="0" smtClean="0">
                <a:solidFill>
                  <a:prstClr val="white"/>
                </a:solidFill>
              </a:rPr>
              <a:t>2017</a:t>
            </a:r>
            <a:endParaRPr lang="en-US"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124200"/>
            <a:ext cx="7086600" cy="1447800"/>
          </a:xfrm>
        </p:spPr>
        <p:txBody>
          <a:bodyPr>
            <a:normAutofit fontScale="90000"/>
          </a:bodyPr>
          <a:lstStyle/>
          <a:p>
            <a:pPr lvl="0">
              <a:spcBef>
                <a:spcPts val="0"/>
              </a:spcBef>
            </a:pPr>
            <a:r>
              <a:rPr lang="en-US" sz="2200" dirty="0" smtClean="0">
                <a:solidFill>
                  <a:prstClr val="white"/>
                </a:solidFill>
              </a:rPr>
              <a:t>What about the </a:t>
            </a:r>
            <a:r>
              <a:rPr lang="en-US" sz="4400" b="1" spc="70" dirty="0" smtClean="0">
                <a:solidFill>
                  <a:prstClr val="white"/>
                </a:solidFill>
              </a:rPr>
              <a:t>beautiful transitions </a:t>
            </a:r>
            <a:r>
              <a:rPr lang="en-US" sz="2200" dirty="0" smtClean="0">
                <a:solidFill>
                  <a:prstClr val="white"/>
                </a:solidFill>
              </a:rPr>
              <a:t>you’ve been seeing?</a:t>
            </a:r>
            <a:r>
              <a:rPr lang="en-US" sz="2000" dirty="0">
                <a:solidFill>
                  <a:prstClr val="white"/>
                </a:solidFill>
              </a:rPr>
              <a:t/>
            </a:r>
            <a:br>
              <a:rPr lang="en-US" sz="2000" dirty="0">
                <a:solidFill>
                  <a:prstClr val="white"/>
                </a:solidFill>
              </a:rPr>
            </a:br>
            <a:endParaRPr lang="en-US" dirty="0"/>
          </a:p>
        </p:txBody>
      </p:sp>
      <p:sp>
        <p:nvSpPr>
          <p:cNvPr id="3" name="Text Placeholder 2"/>
          <p:cNvSpPr>
            <a:spLocks noGrp="1"/>
          </p:cNvSpPr>
          <p:nvPr>
            <p:ph type="body" sz="quarter" idx="14"/>
          </p:nvPr>
        </p:nvSpPr>
        <p:spPr>
          <a:xfrm>
            <a:off x="2057400" y="685800"/>
            <a:ext cx="7086600" cy="381000"/>
          </a:xfrm>
        </p:spPr>
        <p:txBody>
          <a:bodyPr/>
          <a:lstStyle/>
          <a:p>
            <a:r>
              <a:rPr lang="en-US" dirty="0">
                <a:solidFill>
                  <a:prstClr val="white">
                    <a:lumMod val="65000"/>
                  </a:prstClr>
                </a:solidFill>
              </a:rPr>
              <a:t>Exciting new transitions</a:t>
            </a:r>
          </a:p>
          <a:p>
            <a:endParaRPr lang="en-US" dirty="0"/>
          </a:p>
        </p:txBody>
      </p:sp>
      <p:sp>
        <p:nvSpPr>
          <p:cNvPr id="4" name="TextBox 3"/>
          <p:cNvSpPr txBox="1"/>
          <p:nvPr/>
        </p:nvSpPr>
        <p:spPr>
          <a:xfrm>
            <a:off x="1828800" y="4572000"/>
            <a:ext cx="5274528" cy="369332"/>
          </a:xfrm>
          <a:prstGeom prst="rect">
            <a:avLst/>
          </a:prstGeom>
          <a:noFill/>
        </p:spPr>
        <p:txBody>
          <a:bodyPr wrap="square" rtlCol="0">
            <a:normAutofit/>
          </a:bodyPr>
          <a:lstStyle/>
          <a:p>
            <a:pPr algn="r"/>
            <a:r>
              <a:rPr lang="en-US" dirty="0" smtClean="0">
                <a:solidFill>
                  <a:prstClr val="white"/>
                </a:solidFill>
              </a:rPr>
              <a:t>They are new too.</a:t>
            </a:r>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Share </a:t>
            </a:r>
            <a:r>
              <a:rPr lang="en-US" sz="4000" b="0" cap="none" dirty="0" smtClean="0">
                <a:solidFill>
                  <a:prstClr val="black">
                    <a:lumMod val="50000"/>
                    <a:lumOff val="50000"/>
                  </a:prstClr>
                </a:solidFill>
                <a:ea typeface="+mn-ea"/>
                <a:cs typeface="+mn-cs"/>
              </a:rPr>
              <a:t>Your </a:t>
            </a:r>
            <a:r>
              <a:rPr lang="en-US" sz="4000" b="0" cap="none" dirty="0">
                <a:solidFill>
                  <a:prstClr val="black">
                    <a:lumMod val="50000"/>
                    <a:lumOff val="50000"/>
                  </a:prstClr>
                </a:solidFill>
                <a:ea typeface="+mn-ea"/>
                <a:cs typeface="+mn-cs"/>
              </a:rPr>
              <a:t>Presentation</a:t>
            </a:r>
            <a:endParaRPr lang="en-US" sz="2800" dirty="0"/>
          </a:p>
        </p:txBody>
      </p:sp>
      <p:sp>
        <p:nvSpPr>
          <p:cNvPr id="9" name="Text Placeholder 8"/>
          <p:cNvSpPr>
            <a:spLocks noGrp="1"/>
          </p:cNvSpPr>
          <p:nvPr>
            <p:ph type="body" idx="1"/>
          </p:nvPr>
        </p:nvSpPr>
        <p:spPr/>
        <p:txBody>
          <a:bodyPr vert="horz" lIns="91440" tIns="45720" rIns="91440" bIns="45720" rtlCol="0" anchor="b">
            <a:normAutofit/>
          </a:bodyPr>
          <a:lstStyle/>
          <a:p>
            <a:pPr lvl="0">
              <a:spcBef>
                <a:spcPts val="0"/>
              </a:spcBef>
            </a:pPr>
            <a:r>
              <a:rPr lang="en-US" sz="1700" b="1" dirty="0">
                <a:solidFill>
                  <a:prstClr val="black">
                    <a:lumMod val="75000"/>
                    <a:lumOff val="25000"/>
                  </a:prstClr>
                </a:solidFill>
              </a:rPr>
              <a:t>View your slides from anywhere!</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4203427"/>
            <a:ext cx="4953000" cy="2654573"/>
          </a:xfrm>
          <a:prstGeom prst="rect">
            <a:avLst/>
          </a:prstGeom>
          <a:noFill/>
        </p:spPr>
        <p:txBody>
          <a:bodyPr wrap="square" rtlCol="0">
            <a:normAutofit/>
          </a:bodyPr>
          <a:lstStyle/>
          <a:p>
            <a:pPr>
              <a:spcBef>
                <a:spcPts val="100"/>
              </a:spcBef>
            </a:pPr>
            <a:r>
              <a:rPr lang="en-US" sz="2000" dirty="0" smtClean="0">
                <a:solidFill>
                  <a:prstClr val="white"/>
                </a:solidFill>
              </a:rPr>
              <a:t>Simultaneous edits on one single document. No more waiting your turn or managing multiple versions. </a:t>
            </a:r>
          </a:p>
          <a:p>
            <a:pPr>
              <a:spcBef>
                <a:spcPts val="100"/>
              </a:spcBef>
            </a:pPr>
            <a:endParaRPr lang="en-US" sz="2000" dirty="0" smtClean="0">
              <a:solidFill>
                <a:prstClr val="white"/>
              </a:solidFill>
            </a:endParaRPr>
          </a:p>
          <a:p>
            <a:pPr>
              <a:spcBef>
                <a:spcPts val="100"/>
              </a:spcBef>
            </a:pPr>
            <a:r>
              <a:rPr lang="en-US" sz="2000" dirty="0" smtClean="0">
                <a:solidFill>
                  <a:prstClr val="white"/>
                </a:solidFill>
              </a:rPr>
              <a:t>It’s about team work, and </a:t>
            </a:r>
            <a:r>
              <a:rPr lang="en-US" sz="2000" b="1" dirty="0" smtClean="0">
                <a:solidFill>
                  <a:srgbClr val="68CBFC"/>
                </a:solidFill>
              </a:rPr>
              <a:t>co-authoring</a:t>
            </a:r>
            <a:r>
              <a:rPr lang="en-US" sz="2000" b="1" dirty="0" smtClean="0">
                <a:solidFill>
                  <a:prstClr val="white"/>
                </a:solidFill>
              </a:rPr>
              <a:t> </a:t>
            </a:r>
            <a:r>
              <a:rPr lang="en-US" sz="2000" dirty="0" smtClean="0">
                <a:solidFill>
                  <a:prstClr val="white"/>
                </a:solidFill>
              </a:rPr>
              <a:t>will get you there. </a:t>
            </a: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399588" y="1524000"/>
            <a:ext cx="4648200" cy="2369641"/>
          </a:xfrm>
          <a:prstGeom prst="rect">
            <a:avLst/>
          </a:prstGeom>
          <a:noFill/>
        </p:spPr>
        <p:txBody>
          <a:bodyPr wrap="square" rtlCol="0" anchor="b">
            <a:normAutofit/>
          </a:bodyPr>
          <a:lstStyle/>
          <a:p>
            <a:r>
              <a:rPr lang="en-US" sz="4400" b="1" dirty="0" smtClean="0">
                <a:solidFill>
                  <a:srgbClr val="7BCF27"/>
                </a:solidFill>
              </a:rPr>
              <a:t>Collaboration</a:t>
            </a:r>
            <a:endParaRPr lang="en-U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7400" y="3276956"/>
            <a:ext cx="1430013" cy="1523644"/>
          </a:xfrm>
          <a:prstGeom prst="rect">
            <a:avLst/>
          </a:prstGeom>
        </p:spPr>
      </p:pic>
      <p:pic>
        <p:nvPicPr>
          <p:cNvPr id="18" name="Picture 17"/>
          <p:cNvPicPr>
            <a:picLocks noChangeAspect="1"/>
          </p:cNvPicPr>
          <p:nvPr/>
        </p:nvPicPr>
        <p:blipFill>
          <a:blip r:embed="rId7"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25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5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25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75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625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75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925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4800600" y="1295400"/>
            <a:ext cx="3886200" cy="3886200"/>
          </a:xfrm>
          <a:prstGeom prst="rect">
            <a:avLst/>
          </a:prstGeom>
        </p:spPr>
      </p:pic>
      <p:sp>
        <p:nvSpPr>
          <p:cNvPr id="14" name="TextBox 13"/>
          <p:cNvSpPr txBox="1"/>
          <p:nvPr/>
        </p:nvSpPr>
        <p:spPr>
          <a:xfrm>
            <a:off x="467424" y="1219200"/>
            <a:ext cx="4561776" cy="1905000"/>
          </a:xfrm>
          <a:prstGeom prst="rect">
            <a:avLst/>
          </a:prstGeom>
          <a:noFill/>
        </p:spPr>
        <p:txBody>
          <a:bodyPr wrap="square" lIns="91440" rtlCol="0">
            <a:normAutofit/>
          </a:bodyPr>
          <a:lstStyle/>
          <a:p>
            <a:pPr marL="233363" indent="-233363">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Check out the </a:t>
            </a:r>
          </a:p>
          <a:p>
            <a:pPr marL="233363" indent="-233363">
              <a:buClr>
                <a:prstClr val="black">
                  <a:lumMod val="50000"/>
                  <a:lumOff val="50000"/>
                </a:prstClr>
              </a:buClr>
              <a:buSzPct val="94000"/>
            </a:pPr>
            <a:r>
              <a:rPr lang="en-US" sz="2400" b="1" dirty="0" smtClean="0">
                <a:solidFill>
                  <a:prstClr val="black">
                    <a:lumMod val="75000"/>
                    <a:lumOff val="25000"/>
                  </a:prstClr>
                </a:solidFill>
              </a:rPr>
              <a:t>	</a:t>
            </a:r>
            <a:r>
              <a:rPr lang="en-US" sz="2400" b="1" dirty="0" smtClean="0">
                <a:solidFill>
                  <a:srgbClr val="FD9803"/>
                </a:solidFill>
              </a:rPr>
              <a:t>PowerPoint Web App</a:t>
            </a:r>
          </a:p>
          <a:p>
            <a:pPr marL="233363" indent="-233363">
              <a:lnSpc>
                <a:spcPct val="80000"/>
              </a:lnSpc>
              <a:buClr>
                <a:prstClr val="black">
                  <a:lumMod val="50000"/>
                  <a:lumOff val="50000"/>
                </a:prstClr>
              </a:buClr>
              <a:buSzPct val="94000"/>
            </a:pPr>
            <a:endParaRPr lang="en-US" sz="2400" dirty="0" smtClean="0">
              <a:solidFill>
                <a:prstClr val="black">
                  <a:lumMod val="75000"/>
                  <a:lumOff val="25000"/>
                </a:prstClr>
              </a:solidFill>
            </a:endParaRPr>
          </a:p>
          <a:p>
            <a:pPr marL="233363" indent="-233363">
              <a:lnSpc>
                <a:spcPct val="80000"/>
              </a:lnSpc>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Access slides wherever you are</a:t>
            </a:r>
            <a:endParaRPr lang="en-U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n-US" sz="2400" dirty="0" smtClean="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n-US" sz="2800" b="1" dirty="0">
                <a:solidFill>
                  <a:prstClr val="black">
                    <a:lumMod val="85000"/>
                    <a:lumOff val="15000"/>
                  </a:prstClr>
                </a:solidFill>
                <a:ea typeface="+mn-ea"/>
                <a:cs typeface="+mn-cs"/>
              </a:rPr>
              <a:t>Access</a:t>
            </a:r>
            <a:r>
              <a:rPr lang="en-US" sz="2800" dirty="0">
                <a:solidFill>
                  <a:prstClr val="black"/>
                </a:solidFill>
                <a:ea typeface="+mn-ea"/>
                <a:cs typeface="+mn-cs"/>
              </a:rPr>
              <a:t> </a:t>
            </a:r>
            <a:r>
              <a:rPr lang="en-US" sz="2800" dirty="0" smtClean="0">
                <a:solidFill>
                  <a:prstClr val="black">
                    <a:lumMod val="50000"/>
                    <a:lumOff val="50000"/>
                  </a:prstClr>
                </a:solidFill>
                <a:ea typeface="+mn-ea"/>
                <a:cs typeface="+mn-cs"/>
              </a:rPr>
              <a:t>Anywhere</a:t>
            </a:r>
            <a:endParaRPr lang="en-US" dirty="0"/>
          </a:p>
        </p:txBody>
      </p:sp>
      <p:pic>
        <p:nvPicPr>
          <p:cNvPr id="7"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800" y="3010254"/>
            <a:ext cx="3987299" cy="3238146"/>
          </a:xfrm>
          <a:prstGeom prst="rect">
            <a:avLst/>
          </a:prstGeom>
          <a:noFill/>
          <a:ln>
            <a:noFill/>
          </a:ln>
          <a:effectLst/>
        </p:spPr>
      </p:pic>
      <p:pic>
        <p:nvPicPr>
          <p:cNvPr id="2050" name="Picture 2" descr="\\svc-files\Users_Mac\diaj\Powerpoint.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34200" y="3293477"/>
            <a:ext cx="1898316" cy="18983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POWERPOINT 2011</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Enhancing</a:t>
            </a:r>
            <a:r>
              <a:rPr lang="en-US" sz="4000" dirty="0" smtClean="0">
                <a:latin typeface="+mj-lt"/>
              </a:rPr>
              <a:t> </a:t>
            </a:r>
            <a:r>
              <a:rPr lang="en-US" sz="4000" dirty="0">
                <a:solidFill>
                  <a:schemeClr val="tx1">
                    <a:lumMod val="50000"/>
                    <a:lumOff val="50000"/>
                  </a:schemeClr>
                </a:solidFill>
                <a:latin typeface="+mj-lt"/>
              </a:rPr>
              <a:t>Y</a:t>
            </a:r>
            <a:r>
              <a:rPr lang="en-US" sz="4000" dirty="0" smtClean="0">
                <a:solidFill>
                  <a:schemeClr val="tx1">
                    <a:lumMod val="50000"/>
                    <a:lumOff val="50000"/>
                  </a:schemeClr>
                </a:solidFill>
                <a:latin typeface="+mj-lt"/>
              </a:rPr>
              <a:t>our </a:t>
            </a:r>
            <a:r>
              <a:rPr lang="en-US" sz="4000" dirty="0" smtClean="0">
                <a:solidFill>
                  <a:schemeClr val="tx1">
                    <a:lumMod val="50000"/>
                    <a:lumOff val="50000"/>
                  </a:schemeClr>
                </a:solidFill>
                <a:latin typeface="+mj-lt"/>
                <a:cs typeface="Arial" pitchFamily="34" charset="0"/>
              </a:rPr>
              <a:t>Presentation</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features for every step of the way</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a:bodyPr>
            <a:lstStyle/>
            <a:p>
              <a:pPr algn="ctr">
                <a:lnSpc>
                  <a:spcPct val="80000"/>
                </a:lnSpc>
              </a:pPr>
              <a:r>
                <a:rPr lang="en-US" sz="2400" b="1" spc="60" dirty="0" smtClean="0">
                  <a:solidFill>
                    <a:schemeClr val="bg1"/>
                  </a:solidFill>
                  <a:effectLst>
                    <a:outerShdw blurRad="50800" dist="25400" dir="5400000" algn="t" rotWithShape="0">
                      <a:prstClr val="black">
                        <a:alpha val="15000"/>
                      </a:prstClr>
                    </a:outerShdw>
                  </a:effectLst>
                </a:rPr>
                <a:t>Author Your</a:t>
              </a:r>
            </a:p>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Presentation</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Enrich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Share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Test 1 </a:t>
            </a:r>
            <a:r>
              <a:rPr lang="en-US" sz="4000" b="0" cap="none" dirty="0" smtClean="0">
                <a:solidFill>
                  <a:prstClr val="black">
                    <a:lumMod val="50000"/>
                    <a:lumOff val="50000"/>
                  </a:prstClr>
                </a:solidFill>
                <a:ea typeface="+mn-ea"/>
                <a:cs typeface="+mn-cs"/>
              </a:rPr>
              <a:t>Amazing look</a:t>
            </a:r>
            <a:endParaRPr lang="en-US" sz="2800" dirty="0"/>
          </a:p>
        </p:txBody>
      </p:sp>
      <p:sp>
        <p:nvSpPr>
          <p:cNvPr id="5" name="Text Placeholder 4"/>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Design and organize</a:t>
            </a:r>
            <a:endParaRPr lang="en-US" sz="17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389864" y="3962400"/>
            <a:ext cx="3946416" cy="2337370"/>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Use </a:t>
            </a:r>
            <a:r>
              <a:rPr lang="en-US" sz="2000" b="1" dirty="0" smtClean="0">
                <a:solidFill>
                  <a:srgbClr val="F48914"/>
                </a:solidFill>
              </a:rPr>
              <a:t>sample templates</a:t>
            </a:r>
            <a:r>
              <a:rPr lang="en-US" sz="2000" b="1" dirty="0" smtClean="0">
                <a:solidFill>
                  <a:prstClr val="black">
                    <a:lumMod val="85000"/>
                    <a:lumOff val="15000"/>
                  </a:prstClr>
                </a:solidFill>
              </a:rPr>
              <a:t> </a:t>
            </a:r>
            <a:r>
              <a:rPr lang="en-US" sz="2000" dirty="0" smtClean="0">
                <a:solidFill>
                  <a:prstClr val="black">
                    <a:lumMod val="85000"/>
                    <a:lumOff val="15000"/>
                  </a:prstClr>
                </a:solidFill>
              </a:rPr>
              <a:t>to kick-off your presentation and focus on the content (you’re viewing one right now!)</a:t>
            </a:r>
          </a:p>
          <a:p>
            <a:endParaRPr lang="en-US" dirty="0">
              <a:solidFill>
                <a:prstClr val="black">
                  <a:lumMod val="85000"/>
                  <a:lumOff val="15000"/>
                </a:prstClr>
              </a:solidFill>
            </a:endParaRPr>
          </a:p>
        </p:txBody>
      </p:sp>
      <p:sp>
        <p:nvSpPr>
          <p:cNvPr id="11" name="TextBox 10"/>
          <p:cNvSpPr txBox="1"/>
          <p:nvPr/>
        </p:nvSpPr>
        <p:spPr>
          <a:xfrm>
            <a:off x="4373880" y="1219200"/>
            <a:ext cx="3962400" cy="2474524"/>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You don’t have to start from scratch.</a:t>
            </a:r>
          </a:p>
          <a:p>
            <a:pPr>
              <a:lnSpc>
                <a:spcPct val="114000"/>
              </a:lnSpc>
            </a:pPr>
            <a:endParaRPr lang="en-US" sz="2000" dirty="0">
              <a:solidFill>
                <a:prstClr val="black">
                  <a:lumMod val="85000"/>
                  <a:lumOff val="15000"/>
                </a:prstClr>
              </a:solidFill>
            </a:endParaRPr>
          </a:p>
          <a:p>
            <a:pPr>
              <a:lnSpc>
                <a:spcPct val="114000"/>
              </a:lnSpc>
            </a:pPr>
            <a:r>
              <a:rPr lang="en-US" sz="2000" dirty="0">
                <a:solidFill>
                  <a:prstClr val="black">
                    <a:lumMod val="85000"/>
                    <a:lumOff val="15000"/>
                  </a:prstClr>
                </a:solidFill>
              </a:rPr>
              <a:t>If you need help with a status report or ideas for a photo album, look no further</a:t>
            </a:r>
            <a:r>
              <a:rPr lang="en-US" sz="2000" dirty="0" smtClean="0">
                <a:solidFill>
                  <a:prstClr val="black">
                    <a:lumMod val="85000"/>
                    <a:lumOff val="15000"/>
                  </a:prstClr>
                </a:solidFill>
              </a:rPr>
              <a:t>.</a:t>
            </a:r>
            <a:endParaRPr lang="en-US" dirty="0">
              <a:solidFill>
                <a:prstClr val="black"/>
              </a:solidFill>
            </a:endParaRPr>
          </a:p>
        </p:txBody>
      </p:sp>
      <p:sp>
        <p:nvSpPr>
          <p:cNvPr id="9" name="Title 8"/>
          <p:cNvSpPr>
            <a:spLocks noGrp="1"/>
          </p:cNvSpPr>
          <p:nvPr>
            <p:ph type="title"/>
          </p:nvPr>
        </p:nvSpPr>
        <p:spPr/>
        <p:txBody>
          <a:bodyPr/>
          <a:lstStyle/>
          <a:p>
            <a:pPr lvl="0">
              <a:spcBef>
                <a:spcPts val="0"/>
              </a:spcBef>
            </a:pPr>
            <a:r>
              <a:rPr lang="en-US" sz="2800" b="1" dirty="0">
                <a:solidFill>
                  <a:prstClr val="black">
                    <a:lumMod val="85000"/>
                    <a:lumOff val="15000"/>
                  </a:prstClr>
                </a:solidFill>
                <a:latin typeface="+mn-lt"/>
                <a:ea typeface="+mn-ea"/>
                <a:cs typeface="+mn-cs"/>
              </a:rPr>
              <a:t>Getting </a:t>
            </a:r>
            <a:r>
              <a:rPr lang="en-US" sz="2800" b="1" dirty="0" smtClean="0">
                <a:solidFill>
                  <a:prstClr val="black">
                    <a:lumMod val="85000"/>
                    <a:lumOff val="15000"/>
                  </a:prstClr>
                </a:solidFill>
                <a:latin typeface="+mn-lt"/>
                <a:ea typeface="+mn-ea"/>
                <a:cs typeface="+mn-cs"/>
              </a:rPr>
              <a:t>Started</a:t>
            </a:r>
            <a:r>
              <a:rPr lang="en-US" sz="2800" dirty="0" smtClean="0">
                <a:solidFill>
                  <a:prstClr val="black"/>
                </a:solidFill>
                <a:latin typeface="+mn-lt"/>
                <a:ea typeface="+mn-ea"/>
                <a:cs typeface="+mn-cs"/>
              </a:rPr>
              <a:t> </a:t>
            </a:r>
            <a:r>
              <a:rPr lang="en-US" sz="2800" dirty="0">
                <a:solidFill>
                  <a:prstClr val="black">
                    <a:lumMod val="50000"/>
                    <a:lumOff val="50000"/>
                  </a:prstClr>
                </a:solidFill>
                <a:latin typeface="+mn-lt"/>
                <a:ea typeface="+mn-ea"/>
                <a:cs typeface="+mn-cs"/>
              </a:rPr>
              <a:t>with </a:t>
            </a:r>
            <a:r>
              <a:rPr lang="en-US" sz="2800" dirty="0" smtClean="0">
                <a:solidFill>
                  <a:prstClr val="black">
                    <a:lumMod val="50000"/>
                    <a:lumOff val="50000"/>
                  </a:prstClr>
                </a:solidFill>
                <a:latin typeface="+mn-lt"/>
                <a:ea typeface="+mn-ea"/>
                <a:cs typeface="+mn-cs"/>
              </a:rPr>
              <a:t>Templates</a:t>
            </a:r>
            <a:endParaRPr lang="en-US" dirty="0">
              <a:latin typeface="+mn-lt"/>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797552" y="4036468"/>
            <a:ext cx="3108960" cy="2339502"/>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797552" y="1299519"/>
            <a:ext cx="3108960" cy="2340864"/>
          </a:xfrm>
          <a:prstGeom prst="rect">
            <a:avLst/>
          </a:prstGeom>
          <a:effectLst>
            <a:outerShdw blurRad="38100" sx="101000" sy="101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Organize with Sections</a:t>
            </a:r>
            <a:endParaRPr lang="en-US" sz="3200" dirty="0">
              <a:solidFill>
                <a:prstClr val="white"/>
              </a:solidFill>
            </a:endParaRPr>
          </a:p>
        </p:txBody>
      </p:sp>
      <p:sp>
        <p:nvSpPr>
          <p:cNvPr id="3" name="TextBox 2"/>
          <p:cNvSpPr txBox="1"/>
          <p:nvPr/>
        </p:nvSpPr>
        <p:spPr>
          <a:xfrm>
            <a:off x="1523999" y="685800"/>
            <a:ext cx="7391401" cy="1349828"/>
          </a:xfrm>
          <a:prstGeom prst="rect">
            <a:avLst/>
          </a:prstGeom>
          <a:noFill/>
        </p:spPr>
        <p:txBody>
          <a:bodyPr wrap="square" rtlCol="0">
            <a:normAutofit/>
          </a:bodyPr>
          <a:lstStyle/>
          <a:p>
            <a:r>
              <a:rPr lang="en-US" sz="2800" b="1" dirty="0" smtClean="0">
                <a:solidFill>
                  <a:prstClr val="black">
                    <a:lumMod val="50000"/>
                    <a:lumOff val="50000"/>
                  </a:prstClr>
                </a:solidFill>
              </a:rPr>
              <a:t>Too much information?</a:t>
            </a:r>
          </a:p>
          <a:p>
            <a:pPr>
              <a:lnSpc>
                <a:spcPct val="30000"/>
              </a:lnSpc>
            </a:pPr>
            <a:endParaRPr lang="en-US" dirty="0">
              <a:solidFill>
                <a:prstClr val="black"/>
              </a:solidFill>
            </a:endParaRPr>
          </a:p>
          <a:p>
            <a:r>
              <a:rPr lang="en-US" sz="2200" dirty="0" smtClean="0">
                <a:solidFill>
                  <a:prstClr val="black">
                    <a:lumMod val="85000"/>
                    <a:lumOff val="15000"/>
                  </a:prstClr>
                </a:solidFill>
              </a:rPr>
              <a:t>Divide and conquer a large presentation by organizing your presentation with </a:t>
            </a:r>
            <a:r>
              <a:rPr lang="en-US" sz="2200" b="1" dirty="0" smtClean="0">
                <a:solidFill>
                  <a:srgbClr val="2C99FC"/>
                </a:solidFill>
              </a:rPr>
              <a:t>sections.</a:t>
            </a:r>
            <a:r>
              <a:rPr lang="en-US" sz="2200" dirty="0" smtClean="0">
                <a:solidFill>
                  <a:srgbClr val="2C99FC"/>
                </a:solidFill>
              </a:rPr>
              <a:t> </a:t>
            </a:r>
          </a:p>
          <a:p>
            <a:endParaRPr lang="en-US" sz="1900" dirty="0" smtClean="0">
              <a:solidFill>
                <a:srgbClr val="2C99FC"/>
              </a:solidFill>
            </a:endParaRPr>
          </a:p>
          <a:p>
            <a:endParaRPr lang="en-US" dirty="0">
              <a:solidFill>
                <a:prstClr val="black"/>
              </a:solidFill>
            </a:endParaRPr>
          </a:p>
        </p:txBody>
      </p:sp>
      <p:grpSp>
        <p:nvGrpSpPr>
          <p:cNvPr id="4" name="Group 3"/>
          <p:cNvGrpSpPr/>
          <p:nvPr/>
        </p:nvGrpSpPr>
        <p:grpSpPr>
          <a:xfrm>
            <a:off x="6172200" y="3733800"/>
            <a:ext cx="2645231"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r>
                <a:rPr lang="en-US" sz="1500" dirty="0">
                  <a:solidFill>
                    <a:prstClr val="black">
                      <a:lumMod val="65000"/>
                      <a:lumOff val="35000"/>
                    </a:prstClr>
                  </a:solidFill>
                </a:rPr>
                <a:t>You can name, print, and apply effects to an entire section easily.</a:t>
              </a: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1460" y="2307772"/>
            <a:ext cx="4142135" cy="4208603"/>
          </a:xfrm>
          <a:prstGeom prst="rect">
            <a:avLst/>
          </a:prstGeom>
        </p:spPr>
      </p:pic>
      <p:sp>
        <p:nvSpPr>
          <p:cNvPr id="9" name="Rectangle 8"/>
          <p:cNvSpPr/>
          <p:nvPr/>
        </p:nvSpPr>
        <p:spPr>
          <a:xfrm>
            <a:off x="1676401" y="4495800"/>
            <a:ext cx="4419600" cy="293914"/>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Enrich </a:t>
            </a:r>
            <a:r>
              <a:rPr lang="en-US" sz="4000" b="0" cap="none" dirty="0">
                <a:solidFill>
                  <a:prstClr val="black">
                    <a:lumMod val="50000"/>
                    <a:lumOff val="50000"/>
                  </a:prstClr>
                </a:solidFill>
                <a:ea typeface="+mn-ea"/>
                <a:cs typeface="+mn-cs"/>
              </a:rPr>
              <a:t>Your Presentation</a:t>
            </a: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It’s not just about the visuals, but strengthening</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a:bodyPr>
          <a:lstStyle/>
          <a:p>
            <a:r>
              <a:rPr lang="en-US" sz="7800" b="1" dirty="0" smtClean="0">
                <a:solidFill>
                  <a:prstClr val="black">
                    <a:lumMod val="85000"/>
                    <a:lumOff val="15000"/>
                  </a:prstClr>
                </a:solidFill>
                <a:latin typeface="+mn-lt"/>
              </a:rPr>
              <a:t>YOUR MESSAGE.</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Filters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movies in PowerPoint 2011. </a:t>
            </a:r>
          </a:p>
          <a:p>
            <a:pPr>
              <a:lnSpc>
                <a:spcPct val="80000"/>
              </a:lnSpc>
            </a:pPr>
            <a:endParaRPr lang="en-US" dirty="0">
              <a:solidFill>
                <a:prstClr val="black"/>
              </a:solidFill>
            </a:endParaRPr>
          </a:p>
          <a:p>
            <a:r>
              <a:rPr lang="en-US" sz="2000" dirty="0" smtClean="0">
                <a:solidFill>
                  <a:prstClr val="black">
                    <a:lumMod val="75000"/>
                    <a:lumOff val="25000"/>
                  </a:prstClr>
                </a:solidFill>
              </a:rPr>
              <a:t>Movies can </a:t>
            </a:r>
            <a:r>
              <a:rPr lang="en-US" sz="2000" dirty="0">
                <a:solidFill>
                  <a:prstClr val="black">
                    <a:lumMod val="75000"/>
                    <a:lumOff val="25000"/>
                  </a:prstClr>
                </a:solidFill>
              </a:rPr>
              <a:t>be embedded in your presentation. That’s right, no more lost </a:t>
            </a:r>
            <a:r>
              <a:rPr lang="en-US" sz="2000" dirty="0" smtClean="0">
                <a:solidFill>
                  <a:prstClr val="black">
                    <a:lumMod val="75000"/>
                    <a:lumOff val="25000"/>
                  </a:prstClr>
                </a:solidFill>
              </a:rPr>
              <a:t>movies!</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movie or apply a movie style easily. Your movies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smtClean="0">
                <a:solidFill>
                  <a:prstClr val="white"/>
                </a:solidFill>
                <a:ea typeface="+mn-ea"/>
                <a:cs typeface="+mn-cs"/>
              </a:rPr>
              <a:t>Movie </a:t>
            </a:r>
            <a:r>
              <a:rPr lang="en-US" dirty="0" smtClean="0">
                <a:solidFill>
                  <a:prstClr val="white"/>
                </a:solidFill>
                <a:ea typeface="+mn-ea"/>
                <a:cs typeface="+mn-cs"/>
              </a:rPr>
              <a:t>Perfect</a:t>
            </a:r>
            <a:endParaRPr lang="en-US" dirty="0"/>
          </a:p>
        </p:txBody>
      </p:sp>
      <p:pic>
        <p:nvPicPr>
          <p:cNvPr id="3"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lum/>
          </a:blip>
          <a:stretch>
            <a:fillRect/>
          </a:stretch>
        </p:blipFill>
        <p:spPr>
          <a:xfrm>
            <a:off x="530352" y="1298448"/>
            <a:ext cx="2953512"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duotone>
              <a:prstClr val="black"/>
              <a:schemeClr val="accent5">
                <a:tint val="45000"/>
                <a:satMod val="400000"/>
              </a:schemeClr>
            </a:duotone>
          </a:blip>
          <a:stretch>
            <a:fillRect/>
          </a:stretch>
        </p:blipFill>
        <p:spPr>
          <a:xfrm>
            <a:off x="530352" y="3886200"/>
            <a:ext cx="3151237"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50" fill="hold"/>
                                        <p:tgtEl>
                                          <p:spTgt spid="3"/>
                                        </p:tgtEl>
                                      </p:cBhvr>
                                    </p:cmd>
                                  </p:childTnLst>
                                </p:cTn>
                              </p:par>
                              <p:par>
                                <p:cTn id="7" presetID="1" presetClass="mediacall" presetSubtype="0" fill="hold" nodeType="withEffect">
                                  <p:stCondLst>
                                    <p:cond delay="0"/>
                                  </p:stCondLst>
                                  <p:childTnLst>
                                    <p:cmd type="call" cmd="playFrom(0.0)">
                                      <p:cBhvr>
                                        <p:cTn id="8" dur="785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1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4.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5.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371</Words>
  <Application>Microsoft Macintosh PowerPoint</Application>
  <PresentationFormat>On-screen Show (4:3)</PresentationFormat>
  <Paragraphs>84</Paragraphs>
  <Slides>14</Slides>
  <Notes>14</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Introducing PowerPoint 2011</vt:lpstr>
      <vt:lpstr>introducing POWERPOINT 2017</vt:lpstr>
      <vt:lpstr>PowerPoint Presentation</vt:lpstr>
      <vt:lpstr>Test 1 Amazing look</vt:lpstr>
      <vt:lpstr>Getting Started with Templates</vt:lpstr>
      <vt:lpstr>PowerPoint Presentation</vt:lpstr>
      <vt:lpstr>Enrich Your Presentation</vt:lpstr>
      <vt:lpstr>YOUR MESSAGE.</vt:lpstr>
      <vt:lpstr>     New Picture Effects</vt:lpstr>
      <vt:lpstr>Movie Perfect</vt:lpstr>
      <vt:lpstr>What about the beautiful transitions you’ve been seeing? </vt:lpstr>
      <vt:lpstr>Share Your Presentation</vt:lpstr>
      <vt:lpstr>PowerPoint Presentation</vt:lpstr>
      <vt:lpstr>Access Anywhere</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2017-05-09T18:43:19Z</dcterms:modified>
</cp:coreProperties>
</file>